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4FB91-6911-4D18-A082-D5AF11BAA1EC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AAEA2-3ECC-4CAA-B2A5-EAE9FA3F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AAEA2-3ECC-4CAA-B2A5-EAE9FA3F4E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C50B-3492-4DFA-BB97-8A36B11B832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E8EF4-E017-4B5A-8122-FD2E18ECC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248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Money Can’t Buy Happiness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Tim 6:6-8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Living Life With A Godly Perspective 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Life is a gift from God </a:t>
            </a:r>
            <a:r>
              <a:rPr lang="en-US" sz="2000" b="1" dirty="0" smtClean="0"/>
              <a:t>Gen 2:7</a:t>
            </a:r>
          </a:p>
          <a:p>
            <a:r>
              <a:rPr lang="en-US" sz="2000" dirty="0" smtClean="0"/>
              <a:t>James asked the age old question “what is life”</a:t>
            </a:r>
          </a:p>
          <a:p>
            <a:pPr lvl="1"/>
            <a:r>
              <a:rPr lang="en-US" sz="2000" dirty="0" smtClean="0"/>
              <a:t>It is described as a vapor </a:t>
            </a:r>
            <a:r>
              <a:rPr lang="en-US" sz="2000" b="1" dirty="0" smtClean="0"/>
              <a:t>Jam 4:14</a:t>
            </a:r>
          </a:p>
          <a:p>
            <a:r>
              <a:rPr lang="en-US" sz="2000" dirty="0" smtClean="0"/>
              <a:t>Moses </a:t>
            </a:r>
            <a:r>
              <a:rPr lang="en-US" sz="2000" dirty="0" smtClean="0"/>
              <a:t>described life as tale that is told </a:t>
            </a:r>
            <a:r>
              <a:rPr lang="en-US" sz="2000" b="1" dirty="0" smtClean="0"/>
              <a:t>Ps 90:9</a:t>
            </a:r>
          </a:p>
          <a:p>
            <a:r>
              <a:rPr lang="en-US" sz="2000" dirty="0" smtClean="0"/>
              <a:t>We all live a life</a:t>
            </a:r>
          </a:p>
          <a:p>
            <a:pPr lvl="1"/>
            <a:r>
              <a:rPr lang="en-US" sz="2000" dirty="0" smtClean="0"/>
              <a:t>We have things that are important to us, we have things that our lives </a:t>
            </a:r>
            <a:r>
              <a:rPr lang="en-US" sz="2000" dirty="0" smtClean="0"/>
              <a:t>that are center pieces of our existence</a:t>
            </a:r>
            <a:endParaRPr lang="en-US" sz="2000" dirty="0" smtClean="0"/>
          </a:p>
          <a:p>
            <a:pPr lvl="1"/>
            <a:r>
              <a:rPr lang="en-US" sz="2000" dirty="0" smtClean="0"/>
              <a:t>Money, cars, clothes, job, school, </a:t>
            </a:r>
            <a:r>
              <a:rPr lang="en-US" sz="2000" dirty="0" err="1" smtClean="0"/>
              <a:t>ect</a:t>
            </a:r>
            <a:endParaRPr lang="en-US" sz="2000" dirty="0" smtClean="0"/>
          </a:p>
          <a:p>
            <a:r>
              <a:rPr lang="en-US" sz="2000" dirty="0" smtClean="0"/>
              <a:t>What type of life are you living?</a:t>
            </a:r>
          </a:p>
          <a:p>
            <a:pPr lvl="1"/>
            <a:r>
              <a:rPr lang="en-US" sz="2000" dirty="0" smtClean="0"/>
              <a:t>Are you living you life with a Godly perspective</a:t>
            </a:r>
          </a:p>
          <a:p>
            <a:pPr lvl="1"/>
            <a:r>
              <a:rPr lang="en-US" sz="2000" dirty="0" smtClean="0"/>
              <a:t>Does you life center around God or is God one of the aspects of your life</a:t>
            </a:r>
          </a:p>
          <a:p>
            <a:r>
              <a:rPr lang="en-US" sz="2000" dirty="0" smtClean="0"/>
              <a:t>Four points</a:t>
            </a:r>
          </a:p>
          <a:p>
            <a:pPr lvl="1"/>
            <a:r>
              <a:rPr lang="en-US" sz="2000" dirty="0" smtClean="0"/>
              <a:t>Consecration</a:t>
            </a:r>
          </a:p>
          <a:p>
            <a:pPr lvl="1"/>
            <a:r>
              <a:rPr lang="en-US" sz="2000" dirty="0" smtClean="0"/>
              <a:t>Contentment </a:t>
            </a:r>
          </a:p>
          <a:p>
            <a:pPr lvl="1"/>
            <a:r>
              <a:rPr lang="en-US" sz="2000" dirty="0" smtClean="0"/>
              <a:t>Certainty</a:t>
            </a:r>
          </a:p>
          <a:p>
            <a:pPr lvl="1"/>
            <a:r>
              <a:rPr lang="en-US" sz="2000" dirty="0" smtClean="0"/>
              <a:t>Concern</a:t>
            </a:r>
          </a:p>
          <a:p>
            <a:endParaRPr lang="en-US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Consecration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Autofit/>
          </a:bodyPr>
          <a:lstStyle/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Godliness</a:t>
            </a:r>
          </a:p>
          <a:p>
            <a:pPr lvl="1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Means reverence toward God</a:t>
            </a:r>
          </a:p>
          <a:p>
            <a:pPr lvl="1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Cornelius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Acts 10:2</a:t>
            </a: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The whole of man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Eccl 12:13</a:t>
            </a:r>
          </a:p>
          <a:p>
            <a:pPr lvl="1"/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Prov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1:7-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---You are wise if you fear God!</a:t>
            </a:r>
          </a:p>
          <a:p>
            <a:pPr lvl="1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I Tim 4:7</a:t>
            </a: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In every aspect of life God should be the central feature</a:t>
            </a:r>
          </a:p>
          <a:p>
            <a:pPr lvl="1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Personal, church, family, friends,</a:t>
            </a: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Ways to involve God in our lives</a:t>
            </a:r>
          </a:p>
          <a:p>
            <a:pPr lvl="1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Prayer</a:t>
            </a:r>
          </a:p>
          <a:p>
            <a:pPr lvl="2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Pray without ceasing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Thess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5:17</a:t>
            </a:r>
          </a:p>
          <a:p>
            <a:pPr lvl="2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Cast our care upon Him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I Pet 5:7</a:t>
            </a:r>
          </a:p>
          <a:p>
            <a:pPr lvl="1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Our means of communication----how we let God know how we feel and what concerns we have</a:t>
            </a:r>
          </a:p>
          <a:p>
            <a:pPr lvl="1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Meditation</a:t>
            </a:r>
          </a:p>
          <a:p>
            <a:pPr lvl="2"/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Jos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1:8</a:t>
            </a:r>
          </a:p>
          <a:p>
            <a:pPr lvl="2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David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Ps 119:15</a:t>
            </a: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Godliness is the foundation of Christianity</a:t>
            </a:r>
          </a:p>
          <a:p>
            <a:pPr lvl="1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Heb 12:14</a:t>
            </a:r>
          </a:p>
          <a:p>
            <a:pPr lvl="1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Deut 6:5</a:t>
            </a:r>
            <a:endParaRPr lang="en-US" sz="15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Contentment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81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Contentment refers to a person being satisfied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Nothing wrong with striving to achieve your best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you satisfied with what God is giving you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children of Israel complained and God was displeased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Num 11:1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had everything they needed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Food, clothing, shelter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are the basic necessities of life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we have these things we should be satisfied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Matt 6:33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Instead of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complaining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we should be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Phil 4:11-12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Count your blessings (literally)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Focus on what you have rather than what you do not have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Contentment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Autofit/>
          </a:bodyPr>
          <a:lstStyle/>
          <a:p>
            <a:r>
              <a:rPr lang="en-US" sz="1850" b="1" dirty="0" smtClean="0">
                <a:latin typeface="Times New Roman" pitchFamily="18" charset="0"/>
                <a:cs typeface="Times New Roman" pitchFamily="18" charset="0"/>
              </a:rPr>
              <a:t>Godliness + Contentment = Great gain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True wealth is not measured by the amount of money a person has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It is great gain to learn to be content without riches (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you are rich if you are happy with what you have</a:t>
            </a:r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What makes life valuable and rich is not money but godliness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Godliness leads to contentment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Some of the poorest people in the world are happy----because of their relationship with God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Some of the riches people in the world are miserable----because they try to find happiness in their wealth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The rich young ruler</a:t>
            </a:r>
          </a:p>
          <a:p>
            <a:pPr lvl="2"/>
            <a:r>
              <a:rPr lang="en-US" sz="1850" b="1" dirty="0" smtClean="0">
                <a:latin typeface="Times New Roman" pitchFamily="18" charset="0"/>
                <a:cs typeface="Times New Roman" pitchFamily="18" charset="0"/>
              </a:rPr>
              <a:t>Read Mark 10:17-25</a:t>
            </a:r>
          </a:p>
          <a:p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Many people’s lives have been destroyed---not because of drugs or alcohol but because of money</a:t>
            </a:r>
          </a:p>
          <a:p>
            <a:pPr lvl="1"/>
            <a:r>
              <a:rPr lang="en-US" sz="1850" b="1" dirty="0" smtClean="0">
                <a:latin typeface="Times New Roman" pitchFamily="18" charset="0"/>
                <a:cs typeface="Times New Roman" pitchFamily="18" charset="0"/>
              </a:rPr>
              <a:t>I Tim 6:10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Happiness, peace and contentment is found in God and not in money or personal possessions</a:t>
            </a:r>
            <a:endParaRPr lang="en-US" sz="18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Certainty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Paul includes himself in this statement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Brought means what we literally bring into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Nothing means not one thing!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money, no clothes, no food, no nothing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one who has ever lived brought something into this world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 thing is certain about all of our lives---we will die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Gen 3:19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world is referring to the physical world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of the wealth and possessions that we accumulate mean nothing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Eccl 1:2, 14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can literally work ourselves to death and our wealth will mean nothing when we are gone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Eccl 2:18-19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it worth it?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Matt 16:26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Concern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Autofit/>
          </a:bodyPr>
          <a:lstStyle/>
          <a:p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Our major concerns in life should not </a:t>
            </a:r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consist </a:t>
            </a:r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 the things </a:t>
            </a:r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of this </a:t>
            </a:r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earth only</a:t>
            </a:r>
            <a:endParaRPr lang="en-US" sz="185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We need to be concerned about our spirituality and eternal things</a:t>
            </a:r>
          </a:p>
          <a:p>
            <a:pPr lvl="1"/>
            <a:r>
              <a:rPr lang="en-US" sz="1850" b="1" dirty="0" smtClean="0">
                <a:latin typeface="Times New Roman" pitchFamily="18" charset="0"/>
                <a:cs typeface="Times New Roman" pitchFamily="18" charset="0"/>
              </a:rPr>
              <a:t>Col 3:2</a:t>
            </a:r>
          </a:p>
          <a:p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Food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We must have food to survive----a good balance diet can help promote a long life</a:t>
            </a:r>
          </a:p>
          <a:p>
            <a:pPr lvl="1"/>
            <a:r>
              <a:rPr lang="en-US" sz="1850" b="1" dirty="0" smtClean="0">
                <a:latin typeface="Times New Roman" pitchFamily="18" charset="0"/>
                <a:cs typeface="Times New Roman" pitchFamily="18" charset="0"/>
              </a:rPr>
              <a:t>Matt 4:4</a:t>
            </a:r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---We must also have the proper spiritual diet in order to grow and stay healthy</a:t>
            </a:r>
          </a:p>
          <a:p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Clothing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This too is a necessity in life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We must be careful of placing too much emphasis on this aspect of our lives</a:t>
            </a:r>
          </a:p>
          <a:p>
            <a:pPr lvl="1"/>
            <a:r>
              <a:rPr lang="en-US" sz="1850" b="1" dirty="0" smtClean="0">
                <a:latin typeface="Times New Roman" pitchFamily="18" charset="0"/>
                <a:cs typeface="Times New Roman" pitchFamily="18" charset="0"/>
              </a:rPr>
              <a:t>I Tim 2:9</a:t>
            </a:r>
          </a:p>
          <a:p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Therewith be content!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Having the basic necessities of life and the proper spiritual relationship with God is true wealth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Let these things suffice (make you happy)</a:t>
            </a:r>
          </a:p>
          <a:p>
            <a:pPr lvl="1"/>
            <a:r>
              <a:rPr lang="en-US" sz="1850" dirty="0" smtClean="0">
                <a:latin typeface="Times New Roman" pitchFamily="18" charset="0"/>
                <a:cs typeface="Times New Roman" pitchFamily="18" charset="0"/>
              </a:rPr>
              <a:t>Count your blessings</a:t>
            </a:r>
            <a:endParaRPr lang="en-US" sz="18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181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Godliness is living a life according to word of God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you living Godly?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Contentment is being satisfied with what God has given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good gifts come from God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Jam 1:17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Living a God fearing life and being content to have the basic necessities of life is great gain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True wealth is not measured by your possessions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True wealth is measured by your relationship with God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you rich-----rich toward God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Some are rich and do not realize it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fool is the man who lays up treasure on earth and is not rich toward God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Luke 12:20-21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Rom 8:16-17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 can become a heir of God by obey the gospel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248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Money Can’t Buy Happiness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Tim 6:6-8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9655</TotalTime>
  <Words>807</Words>
  <Application>Microsoft Office PowerPoint</Application>
  <PresentationFormat>On-screen Show (4:3)</PresentationFormat>
  <Paragraphs>110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Money Can’t Buy Happiness   I Tim 6:6-8</vt:lpstr>
      <vt:lpstr>Living Life With A Godly Perspective   </vt:lpstr>
      <vt:lpstr>Consecration</vt:lpstr>
      <vt:lpstr>Contentment</vt:lpstr>
      <vt:lpstr>Contentment</vt:lpstr>
      <vt:lpstr>Certainty</vt:lpstr>
      <vt:lpstr>Concern</vt:lpstr>
      <vt:lpstr>Conclusion</vt:lpstr>
      <vt:lpstr>Money Can’t Buy Happiness   I Tim 6:6-8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Dell</cp:lastModifiedBy>
  <cp:revision>880</cp:revision>
  <dcterms:created xsi:type="dcterms:W3CDTF">2012-04-19T18:58:13Z</dcterms:created>
  <dcterms:modified xsi:type="dcterms:W3CDTF">2012-04-29T16:47:55Z</dcterms:modified>
</cp:coreProperties>
</file>