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9" r:id="rId1"/>
  </p:sldMasterIdLst>
  <p:notesMasterIdLst>
    <p:notesMasterId r:id="rId11"/>
  </p:notes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34FB91-6911-4D18-A082-D5AF11BAA1EC}" type="datetimeFigureOut">
              <a:rPr lang="en-US" smtClean="0"/>
              <a:pPr/>
              <a:t>4/29/2012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7AAEA2-3ECC-4CAA-B2A5-EAE9FA3F4ED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7AAEA2-3ECC-4CAA-B2A5-EAE9FA3F4ED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6C50B-3492-4DFA-BB97-8A36B11B8322}" type="datetimeFigureOut">
              <a:rPr lang="en-US" smtClean="0"/>
              <a:pPr/>
              <a:t>4/29/2012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E8EF4-E017-4B5A-8122-FD2E18ECCB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6C50B-3492-4DFA-BB97-8A36B11B8322}" type="datetimeFigureOut">
              <a:rPr lang="en-US" smtClean="0"/>
              <a:pPr/>
              <a:t>4/29/2012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E8EF4-E017-4B5A-8122-FD2E18ECCB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6C50B-3492-4DFA-BB97-8A36B11B8322}" type="datetimeFigureOut">
              <a:rPr lang="en-US" smtClean="0"/>
              <a:pPr/>
              <a:t>4/29/2012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E8EF4-E017-4B5A-8122-FD2E18ECCB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6C50B-3492-4DFA-BB97-8A36B11B8322}" type="datetimeFigureOut">
              <a:rPr lang="en-US" smtClean="0"/>
              <a:pPr/>
              <a:t>4/29/2012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E8EF4-E017-4B5A-8122-FD2E18ECCB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6C50B-3492-4DFA-BB97-8A36B11B8322}" type="datetimeFigureOut">
              <a:rPr lang="en-US" smtClean="0"/>
              <a:pPr/>
              <a:t>4/29/2012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E8EF4-E017-4B5A-8122-FD2E18ECCB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6C50B-3492-4DFA-BB97-8A36B11B8322}" type="datetimeFigureOut">
              <a:rPr lang="en-US" smtClean="0"/>
              <a:pPr/>
              <a:t>4/29/2012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E8EF4-E017-4B5A-8122-FD2E18ECCB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6C50B-3492-4DFA-BB97-8A36B11B8322}" type="datetimeFigureOut">
              <a:rPr lang="en-US" smtClean="0"/>
              <a:pPr/>
              <a:t>4/29/2012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E8EF4-E017-4B5A-8122-FD2E18ECCB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6C50B-3492-4DFA-BB97-8A36B11B8322}" type="datetimeFigureOut">
              <a:rPr lang="en-US" smtClean="0"/>
              <a:pPr/>
              <a:t>4/29/2012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E8EF4-E017-4B5A-8122-FD2E18ECCB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6C50B-3492-4DFA-BB97-8A36B11B8322}" type="datetimeFigureOut">
              <a:rPr lang="en-US" smtClean="0"/>
              <a:pPr/>
              <a:t>4/29/2012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E8EF4-E017-4B5A-8122-FD2E18ECCB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6C50B-3492-4DFA-BB97-8A36B11B8322}" type="datetimeFigureOut">
              <a:rPr lang="en-US" smtClean="0"/>
              <a:pPr/>
              <a:t>4/29/2012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E8EF4-E017-4B5A-8122-FD2E18ECCB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6C50B-3492-4DFA-BB97-8A36B11B8322}" type="datetimeFigureOut">
              <a:rPr lang="en-US" smtClean="0"/>
              <a:pPr/>
              <a:t>4/29/2012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E8EF4-E017-4B5A-8122-FD2E18ECCB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6C50B-3492-4DFA-BB97-8A36B11B8322}" type="datetimeFigureOut">
              <a:rPr lang="en-US" smtClean="0"/>
              <a:pPr/>
              <a:t>4/29/2012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8E8EF4-E017-4B5A-8122-FD2E18ECCB4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62484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Money Can’t Buy Happiness</a:t>
            </a:r>
            <a:b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 Tim 6:6-8</a:t>
            </a:r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Living Life With A Godly Perspective </a:t>
            </a:r>
            <a:r>
              <a:rPr lang="en-US" dirty="0" smtClean="0"/>
              <a:t>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181600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 smtClean="0"/>
              <a:t>Life is a gift from God </a:t>
            </a:r>
            <a:r>
              <a:rPr lang="en-US" sz="2000" b="1" dirty="0" smtClean="0"/>
              <a:t>Gen 2:7</a:t>
            </a:r>
          </a:p>
          <a:p>
            <a:r>
              <a:rPr lang="en-US" sz="2000" dirty="0" smtClean="0"/>
              <a:t>James asked the age old question “what is life”</a:t>
            </a:r>
          </a:p>
          <a:p>
            <a:pPr lvl="1"/>
            <a:r>
              <a:rPr lang="en-US" sz="2000" dirty="0" smtClean="0"/>
              <a:t>It is described as a vapor </a:t>
            </a:r>
            <a:r>
              <a:rPr lang="en-US" sz="2000" b="1" dirty="0" smtClean="0"/>
              <a:t>Jam 4:14</a:t>
            </a:r>
          </a:p>
          <a:p>
            <a:r>
              <a:rPr lang="en-US" sz="2000" dirty="0" smtClean="0"/>
              <a:t>Moses </a:t>
            </a:r>
            <a:r>
              <a:rPr lang="en-US" sz="2000" dirty="0" smtClean="0"/>
              <a:t>described life as tale that is told </a:t>
            </a:r>
            <a:r>
              <a:rPr lang="en-US" sz="2000" b="1" dirty="0" smtClean="0"/>
              <a:t>Ps 90:9</a:t>
            </a:r>
          </a:p>
          <a:p>
            <a:r>
              <a:rPr lang="en-US" sz="2000" dirty="0" smtClean="0"/>
              <a:t>We all live a life</a:t>
            </a:r>
          </a:p>
          <a:p>
            <a:pPr lvl="1"/>
            <a:r>
              <a:rPr lang="en-US" sz="2000" dirty="0" smtClean="0"/>
              <a:t>We have things that are important to us, we have things that our lives </a:t>
            </a:r>
            <a:r>
              <a:rPr lang="en-US" sz="2000" dirty="0" smtClean="0"/>
              <a:t>that are center pieces of our existence</a:t>
            </a:r>
            <a:endParaRPr lang="en-US" sz="2000" dirty="0" smtClean="0"/>
          </a:p>
          <a:p>
            <a:pPr lvl="1"/>
            <a:r>
              <a:rPr lang="en-US" sz="2000" dirty="0" smtClean="0"/>
              <a:t>Money, cars, clothes, job, school, </a:t>
            </a:r>
            <a:r>
              <a:rPr lang="en-US" sz="2000" dirty="0" err="1" smtClean="0"/>
              <a:t>ect</a:t>
            </a:r>
            <a:endParaRPr lang="en-US" sz="2000" dirty="0" smtClean="0"/>
          </a:p>
          <a:p>
            <a:r>
              <a:rPr lang="en-US" sz="2000" dirty="0" smtClean="0"/>
              <a:t>What type of life are you living?</a:t>
            </a:r>
          </a:p>
          <a:p>
            <a:pPr lvl="1"/>
            <a:r>
              <a:rPr lang="en-US" sz="2000" dirty="0" smtClean="0"/>
              <a:t>Are you living you life with a Godly perspective</a:t>
            </a:r>
          </a:p>
          <a:p>
            <a:pPr lvl="1"/>
            <a:r>
              <a:rPr lang="en-US" sz="2000" dirty="0" smtClean="0"/>
              <a:t>Does you life center around God or is God one of the aspects of your life</a:t>
            </a:r>
          </a:p>
          <a:p>
            <a:r>
              <a:rPr lang="en-US" sz="2000" dirty="0" smtClean="0"/>
              <a:t>Four points</a:t>
            </a:r>
          </a:p>
          <a:p>
            <a:pPr lvl="1"/>
            <a:r>
              <a:rPr lang="en-US" sz="2000" dirty="0" smtClean="0"/>
              <a:t>Consecration</a:t>
            </a:r>
          </a:p>
          <a:p>
            <a:pPr lvl="1"/>
            <a:r>
              <a:rPr lang="en-US" sz="2000" dirty="0" smtClean="0"/>
              <a:t>Contentment </a:t>
            </a:r>
          </a:p>
          <a:p>
            <a:pPr lvl="1"/>
            <a:r>
              <a:rPr lang="en-US" sz="2000" dirty="0" smtClean="0"/>
              <a:t>Certainty</a:t>
            </a:r>
          </a:p>
          <a:p>
            <a:pPr lvl="1"/>
            <a:r>
              <a:rPr lang="en-US" sz="2000" dirty="0" smtClean="0"/>
              <a:t>Concern</a:t>
            </a:r>
          </a:p>
          <a:p>
            <a:endParaRPr lang="en-US" sz="2000" dirty="0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Consecration</a:t>
            </a:r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181600"/>
          </a:xfrm>
        </p:spPr>
        <p:txBody>
          <a:bodyPr>
            <a:noAutofit/>
          </a:bodyPr>
          <a:lstStyle/>
          <a:p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Godliness</a:t>
            </a:r>
          </a:p>
          <a:p>
            <a:pPr lvl="1"/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Means reverence toward God</a:t>
            </a:r>
          </a:p>
          <a:p>
            <a:pPr lvl="1"/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Cornelius </a:t>
            </a:r>
            <a:r>
              <a:rPr lang="en-US" sz="1500" b="1" dirty="0" smtClean="0">
                <a:latin typeface="Times New Roman" pitchFamily="18" charset="0"/>
                <a:cs typeface="Times New Roman" pitchFamily="18" charset="0"/>
              </a:rPr>
              <a:t>Acts 10:2</a:t>
            </a:r>
          </a:p>
          <a:p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The whole of man </a:t>
            </a:r>
            <a:r>
              <a:rPr lang="en-US" sz="1500" b="1" dirty="0" smtClean="0">
                <a:latin typeface="Times New Roman" pitchFamily="18" charset="0"/>
                <a:cs typeface="Times New Roman" pitchFamily="18" charset="0"/>
              </a:rPr>
              <a:t>Eccl 12:13</a:t>
            </a:r>
          </a:p>
          <a:p>
            <a:pPr lvl="1"/>
            <a:r>
              <a:rPr lang="en-US" sz="1500" b="1" dirty="0" err="1" smtClean="0">
                <a:latin typeface="Times New Roman" pitchFamily="18" charset="0"/>
                <a:cs typeface="Times New Roman" pitchFamily="18" charset="0"/>
              </a:rPr>
              <a:t>Prov</a:t>
            </a:r>
            <a:r>
              <a:rPr lang="en-US" sz="1500" b="1" dirty="0" smtClean="0">
                <a:latin typeface="Times New Roman" pitchFamily="18" charset="0"/>
                <a:cs typeface="Times New Roman" pitchFamily="18" charset="0"/>
              </a:rPr>
              <a:t> 1:7-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---You are wise if you fear God!</a:t>
            </a:r>
          </a:p>
          <a:p>
            <a:pPr lvl="1"/>
            <a:r>
              <a:rPr lang="en-US" sz="1500" b="1" dirty="0" smtClean="0">
                <a:latin typeface="Times New Roman" pitchFamily="18" charset="0"/>
                <a:cs typeface="Times New Roman" pitchFamily="18" charset="0"/>
              </a:rPr>
              <a:t>I Tim 4:7</a:t>
            </a:r>
          </a:p>
          <a:p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In every aspect of life God should be the central feature</a:t>
            </a:r>
          </a:p>
          <a:p>
            <a:pPr lvl="1"/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Personal, church, family, friends,</a:t>
            </a:r>
          </a:p>
          <a:p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Ways to involve God in our lives</a:t>
            </a:r>
          </a:p>
          <a:p>
            <a:pPr lvl="1"/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Prayer</a:t>
            </a:r>
          </a:p>
          <a:p>
            <a:pPr lvl="2"/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Pray without ceasing </a:t>
            </a:r>
            <a:r>
              <a:rPr lang="en-US" sz="1500" b="1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sz="1500" b="1" dirty="0" err="1" smtClean="0">
                <a:latin typeface="Times New Roman" pitchFamily="18" charset="0"/>
                <a:cs typeface="Times New Roman" pitchFamily="18" charset="0"/>
              </a:rPr>
              <a:t>Thess</a:t>
            </a:r>
            <a:r>
              <a:rPr lang="en-US" sz="1500" b="1" dirty="0" smtClean="0">
                <a:latin typeface="Times New Roman" pitchFamily="18" charset="0"/>
                <a:cs typeface="Times New Roman" pitchFamily="18" charset="0"/>
              </a:rPr>
              <a:t> 5:17</a:t>
            </a:r>
          </a:p>
          <a:p>
            <a:pPr lvl="2"/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Cast our care upon Him </a:t>
            </a:r>
            <a:r>
              <a:rPr lang="en-US" sz="1500" b="1" dirty="0" smtClean="0">
                <a:latin typeface="Times New Roman" pitchFamily="18" charset="0"/>
                <a:cs typeface="Times New Roman" pitchFamily="18" charset="0"/>
              </a:rPr>
              <a:t>I Pet 5:7</a:t>
            </a:r>
          </a:p>
          <a:p>
            <a:pPr lvl="1"/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Our means of communication----how we let God know how we feel and what concerns we have</a:t>
            </a:r>
          </a:p>
          <a:p>
            <a:pPr lvl="1"/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Meditation</a:t>
            </a:r>
          </a:p>
          <a:p>
            <a:pPr lvl="2"/>
            <a:r>
              <a:rPr lang="en-US" sz="1500" b="1" dirty="0" err="1" smtClean="0">
                <a:latin typeface="Times New Roman" pitchFamily="18" charset="0"/>
                <a:cs typeface="Times New Roman" pitchFamily="18" charset="0"/>
              </a:rPr>
              <a:t>Jos</a:t>
            </a:r>
            <a:r>
              <a:rPr lang="en-US" sz="1500" b="1" dirty="0" smtClean="0">
                <a:latin typeface="Times New Roman" pitchFamily="18" charset="0"/>
                <a:cs typeface="Times New Roman" pitchFamily="18" charset="0"/>
              </a:rPr>
              <a:t> 1:8</a:t>
            </a:r>
          </a:p>
          <a:p>
            <a:pPr lvl="2"/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David </a:t>
            </a:r>
            <a:r>
              <a:rPr lang="en-US" sz="1500" b="1" dirty="0" smtClean="0">
                <a:latin typeface="Times New Roman" pitchFamily="18" charset="0"/>
                <a:cs typeface="Times New Roman" pitchFamily="18" charset="0"/>
              </a:rPr>
              <a:t>Ps 119:15</a:t>
            </a:r>
          </a:p>
          <a:p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Godliness is the foundation of Christianity</a:t>
            </a:r>
          </a:p>
          <a:p>
            <a:pPr lvl="1"/>
            <a:r>
              <a:rPr lang="en-US" sz="1500" b="1" dirty="0" smtClean="0">
                <a:latin typeface="Times New Roman" pitchFamily="18" charset="0"/>
                <a:cs typeface="Times New Roman" pitchFamily="18" charset="0"/>
              </a:rPr>
              <a:t>Heb 12:14</a:t>
            </a:r>
          </a:p>
          <a:p>
            <a:pPr lvl="1"/>
            <a:r>
              <a:rPr lang="en-US" sz="1500" b="1" dirty="0" smtClean="0">
                <a:latin typeface="Times New Roman" pitchFamily="18" charset="0"/>
                <a:cs typeface="Times New Roman" pitchFamily="18" charset="0"/>
              </a:rPr>
              <a:t>Deut 6:5</a:t>
            </a:r>
            <a:endParaRPr lang="en-US" sz="15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8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Contentment</a:t>
            </a:r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15400" cy="5181600"/>
          </a:xfrm>
        </p:spPr>
        <p:txBody>
          <a:bodyPr>
            <a:norm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Contentment refers to a person being satisfied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Nothing wrong with striving to achieve your best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Are you satisfied with what God is giving you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children of Israel complained and God was displeased</a:t>
            </a:r>
          </a:p>
          <a:p>
            <a:pPr lvl="1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Num 11:1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They had everything they needed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Food, clothing, shelter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These are the basic necessities of life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If we have these things we should be satisfied</a:t>
            </a:r>
          </a:p>
          <a:p>
            <a:pPr lvl="1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Matt 6:33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Instead of </a:t>
            </a:r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complaining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we should be </a:t>
            </a:r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content</a:t>
            </a:r>
          </a:p>
          <a:p>
            <a:pPr lvl="1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Phil 4:11-12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Count your blessings (literally)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Focus on what you have rather than what you do not have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Contentment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181600"/>
          </a:xfrm>
        </p:spPr>
        <p:txBody>
          <a:bodyPr>
            <a:noAutofit/>
          </a:bodyPr>
          <a:lstStyle/>
          <a:p>
            <a:r>
              <a:rPr lang="en-US" sz="1850" b="1" dirty="0" smtClean="0">
                <a:latin typeface="Times New Roman" pitchFamily="18" charset="0"/>
                <a:cs typeface="Times New Roman" pitchFamily="18" charset="0"/>
              </a:rPr>
              <a:t>Godliness + Contentment = Great gain</a:t>
            </a:r>
          </a:p>
          <a:p>
            <a:pPr lvl="1"/>
            <a:r>
              <a:rPr lang="en-US" sz="1850" dirty="0" smtClean="0">
                <a:latin typeface="Times New Roman" pitchFamily="18" charset="0"/>
                <a:cs typeface="Times New Roman" pitchFamily="18" charset="0"/>
              </a:rPr>
              <a:t>True wealth is not measured by the amount of money a person has</a:t>
            </a:r>
          </a:p>
          <a:p>
            <a:pPr lvl="1"/>
            <a:r>
              <a:rPr lang="en-US" sz="1850" dirty="0" smtClean="0">
                <a:latin typeface="Times New Roman" pitchFamily="18" charset="0"/>
                <a:cs typeface="Times New Roman" pitchFamily="18" charset="0"/>
              </a:rPr>
              <a:t>It is great gain to learn to be content without riches (</a:t>
            </a:r>
            <a:r>
              <a:rPr lang="en-US" sz="1100" b="1" dirty="0" smtClean="0">
                <a:latin typeface="Times New Roman" pitchFamily="18" charset="0"/>
                <a:cs typeface="Times New Roman" pitchFamily="18" charset="0"/>
              </a:rPr>
              <a:t>you are rich if you are happy with what you have</a:t>
            </a:r>
            <a:r>
              <a:rPr lang="en-US" sz="185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1850" dirty="0" smtClean="0">
                <a:latin typeface="Times New Roman" pitchFamily="18" charset="0"/>
                <a:cs typeface="Times New Roman" pitchFamily="18" charset="0"/>
              </a:rPr>
              <a:t>What makes life valuable and rich is not money but godliness</a:t>
            </a:r>
          </a:p>
          <a:p>
            <a:pPr lvl="1"/>
            <a:r>
              <a:rPr lang="en-US" sz="1850" dirty="0" smtClean="0">
                <a:latin typeface="Times New Roman" pitchFamily="18" charset="0"/>
                <a:cs typeface="Times New Roman" pitchFamily="18" charset="0"/>
              </a:rPr>
              <a:t>Godliness leads to contentment</a:t>
            </a:r>
          </a:p>
          <a:p>
            <a:pPr lvl="1"/>
            <a:r>
              <a:rPr lang="en-US" sz="1850" dirty="0" smtClean="0">
                <a:latin typeface="Times New Roman" pitchFamily="18" charset="0"/>
                <a:cs typeface="Times New Roman" pitchFamily="18" charset="0"/>
              </a:rPr>
              <a:t>Some of the poorest people in the world are happy----because of their relationship with God</a:t>
            </a:r>
          </a:p>
          <a:p>
            <a:pPr lvl="1"/>
            <a:r>
              <a:rPr lang="en-US" sz="1850" dirty="0" smtClean="0">
                <a:latin typeface="Times New Roman" pitchFamily="18" charset="0"/>
                <a:cs typeface="Times New Roman" pitchFamily="18" charset="0"/>
              </a:rPr>
              <a:t>Some of the riches people in the world are miserable----because they try to find happiness in their wealth</a:t>
            </a:r>
          </a:p>
          <a:p>
            <a:pPr lvl="1"/>
            <a:r>
              <a:rPr lang="en-US" sz="1850" dirty="0" smtClean="0">
                <a:latin typeface="Times New Roman" pitchFamily="18" charset="0"/>
                <a:cs typeface="Times New Roman" pitchFamily="18" charset="0"/>
              </a:rPr>
              <a:t>The rich young ruler</a:t>
            </a:r>
          </a:p>
          <a:p>
            <a:pPr lvl="2"/>
            <a:r>
              <a:rPr lang="en-US" sz="1850" b="1" dirty="0" smtClean="0">
                <a:latin typeface="Times New Roman" pitchFamily="18" charset="0"/>
                <a:cs typeface="Times New Roman" pitchFamily="18" charset="0"/>
              </a:rPr>
              <a:t>Read Mark 10:17-25</a:t>
            </a:r>
          </a:p>
          <a:p>
            <a:r>
              <a:rPr lang="en-US" sz="1850" dirty="0" smtClean="0">
                <a:latin typeface="Times New Roman" pitchFamily="18" charset="0"/>
                <a:cs typeface="Times New Roman" pitchFamily="18" charset="0"/>
              </a:rPr>
              <a:t>Many people’s lives have been destroyed---not because of drugs or alcohol but because of money</a:t>
            </a:r>
          </a:p>
          <a:p>
            <a:pPr lvl="1"/>
            <a:r>
              <a:rPr lang="en-US" sz="1850" b="1" dirty="0" smtClean="0">
                <a:latin typeface="Times New Roman" pitchFamily="18" charset="0"/>
                <a:cs typeface="Times New Roman" pitchFamily="18" charset="0"/>
              </a:rPr>
              <a:t>I Tim 6:10</a:t>
            </a:r>
          </a:p>
          <a:p>
            <a:pPr lvl="1"/>
            <a:r>
              <a:rPr lang="en-US" sz="1850" dirty="0" smtClean="0">
                <a:latin typeface="Times New Roman" pitchFamily="18" charset="0"/>
                <a:cs typeface="Times New Roman" pitchFamily="18" charset="0"/>
              </a:rPr>
              <a:t>Happiness, peace and contentment is found in God and not in money or personal possessions</a:t>
            </a:r>
            <a:endParaRPr lang="en-US" sz="185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Certainty</a:t>
            </a:r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181600"/>
          </a:xfrm>
        </p:spPr>
        <p:txBody>
          <a:bodyPr>
            <a:normAutofit lnSpcReduction="10000"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Paul includes himself in this statement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Brought means what we literally bring into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Nothing means not one thing!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No money, no clothes, no food, no nothing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No one who has ever lived brought something into this world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One thing is certain about all of our lives---we will die</a:t>
            </a:r>
          </a:p>
          <a:p>
            <a:pPr lvl="1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Gen 3:19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world is referring to the physical world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All of the wealth and possessions that we accumulate mean nothing</a:t>
            </a:r>
          </a:p>
          <a:p>
            <a:pPr lvl="1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Eccl 1:2, 14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We can literally work ourselves to death and our wealth will mean nothing when we are gone</a:t>
            </a:r>
          </a:p>
          <a:p>
            <a:pPr lvl="1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Eccl 2:18-19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Is it worth it?</a:t>
            </a:r>
          </a:p>
          <a:p>
            <a:pPr lvl="1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Matt 16:26</a:t>
            </a: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Concern</a:t>
            </a:r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181600"/>
          </a:xfrm>
        </p:spPr>
        <p:txBody>
          <a:bodyPr>
            <a:noAutofit/>
          </a:bodyPr>
          <a:lstStyle/>
          <a:p>
            <a:r>
              <a:rPr lang="en-US" sz="1850" dirty="0" smtClean="0">
                <a:latin typeface="Times New Roman" pitchFamily="18" charset="0"/>
                <a:cs typeface="Times New Roman" pitchFamily="18" charset="0"/>
              </a:rPr>
              <a:t>Our major concerns in life should not </a:t>
            </a:r>
            <a:r>
              <a:rPr lang="en-US" sz="1850" dirty="0" smtClean="0">
                <a:latin typeface="Times New Roman" pitchFamily="18" charset="0"/>
                <a:cs typeface="Times New Roman" pitchFamily="18" charset="0"/>
              </a:rPr>
              <a:t>consist </a:t>
            </a:r>
            <a:r>
              <a:rPr lang="en-US" sz="1850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1850" dirty="0" smtClean="0">
                <a:latin typeface="Times New Roman" pitchFamily="18" charset="0"/>
                <a:cs typeface="Times New Roman" pitchFamily="18" charset="0"/>
              </a:rPr>
              <a:t> the things </a:t>
            </a:r>
            <a:r>
              <a:rPr lang="en-US" sz="1850" dirty="0" smtClean="0">
                <a:latin typeface="Times New Roman" pitchFamily="18" charset="0"/>
                <a:cs typeface="Times New Roman" pitchFamily="18" charset="0"/>
              </a:rPr>
              <a:t>of this </a:t>
            </a:r>
            <a:r>
              <a:rPr lang="en-US" sz="1850" dirty="0" smtClean="0">
                <a:latin typeface="Times New Roman" pitchFamily="18" charset="0"/>
                <a:cs typeface="Times New Roman" pitchFamily="18" charset="0"/>
              </a:rPr>
              <a:t>earth only</a:t>
            </a:r>
            <a:endParaRPr lang="en-US" sz="185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1850" dirty="0" smtClean="0">
                <a:latin typeface="Times New Roman" pitchFamily="18" charset="0"/>
                <a:cs typeface="Times New Roman" pitchFamily="18" charset="0"/>
              </a:rPr>
              <a:t>We need to be concerned about our spirituality and eternal things</a:t>
            </a:r>
          </a:p>
          <a:p>
            <a:pPr lvl="1"/>
            <a:r>
              <a:rPr lang="en-US" sz="1850" b="1" dirty="0" smtClean="0">
                <a:latin typeface="Times New Roman" pitchFamily="18" charset="0"/>
                <a:cs typeface="Times New Roman" pitchFamily="18" charset="0"/>
              </a:rPr>
              <a:t>Col 3:2</a:t>
            </a:r>
          </a:p>
          <a:p>
            <a:r>
              <a:rPr lang="en-US" sz="1850" dirty="0" smtClean="0">
                <a:latin typeface="Times New Roman" pitchFamily="18" charset="0"/>
                <a:cs typeface="Times New Roman" pitchFamily="18" charset="0"/>
              </a:rPr>
              <a:t>Food</a:t>
            </a:r>
          </a:p>
          <a:p>
            <a:pPr lvl="1"/>
            <a:r>
              <a:rPr lang="en-US" sz="1850" dirty="0" smtClean="0">
                <a:latin typeface="Times New Roman" pitchFamily="18" charset="0"/>
                <a:cs typeface="Times New Roman" pitchFamily="18" charset="0"/>
              </a:rPr>
              <a:t>We must have food to survive----a good balance diet can help promote a long life</a:t>
            </a:r>
          </a:p>
          <a:p>
            <a:pPr lvl="1"/>
            <a:r>
              <a:rPr lang="en-US" sz="1850" b="1" dirty="0" smtClean="0">
                <a:latin typeface="Times New Roman" pitchFamily="18" charset="0"/>
                <a:cs typeface="Times New Roman" pitchFamily="18" charset="0"/>
              </a:rPr>
              <a:t>Matt 4:4</a:t>
            </a:r>
            <a:r>
              <a:rPr lang="en-US" sz="1850" dirty="0" smtClean="0">
                <a:latin typeface="Times New Roman" pitchFamily="18" charset="0"/>
                <a:cs typeface="Times New Roman" pitchFamily="18" charset="0"/>
              </a:rPr>
              <a:t>---We must also have the proper spiritual diet in order to grow and stay healthy</a:t>
            </a:r>
          </a:p>
          <a:p>
            <a:r>
              <a:rPr lang="en-US" sz="1850" dirty="0" smtClean="0">
                <a:latin typeface="Times New Roman" pitchFamily="18" charset="0"/>
                <a:cs typeface="Times New Roman" pitchFamily="18" charset="0"/>
              </a:rPr>
              <a:t>Clothing</a:t>
            </a:r>
          </a:p>
          <a:p>
            <a:pPr lvl="1"/>
            <a:r>
              <a:rPr lang="en-US" sz="1850" dirty="0" smtClean="0">
                <a:latin typeface="Times New Roman" pitchFamily="18" charset="0"/>
                <a:cs typeface="Times New Roman" pitchFamily="18" charset="0"/>
              </a:rPr>
              <a:t>This too is a necessity in life</a:t>
            </a:r>
          </a:p>
          <a:p>
            <a:pPr lvl="1"/>
            <a:r>
              <a:rPr lang="en-US" sz="1850" dirty="0" smtClean="0">
                <a:latin typeface="Times New Roman" pitchFamily="18" charset="0"/>
                <a:cs typeface="Times New Roman" pitchFamily="18" charset="0"/>
              </a:rPr>
              <a:t>We must be careful of placing too much emphasis on this aspect of our lives</a:t>
            </a:r>
          </a:p>
          <a:p>
            <a:pPr lvl="1"/>
            <a:r>
              <a:rPr lang="en-US" sz="1850" b="1" dirty="0" smtClean="0">
                <a:latin typeface="Times New Roman" pitchFamily="18" charset="0"/>
                <a:cs typeface="Times New Roman" pitchFamily="18" charset="0"/>
              </a:rPr>
              <a:t>I Tim 2:9</a:t>
            </a:r>
          </a:p>
          <a:p>
            <a:r>
              <a:rPr lang="en-US" sz="1850" dirty="0" smtClean="0">
                <a:latin typeface="Times New Roman" pitchFamily="18" charset="0"/>
                <a:cs typeface="Times New Roman" pitchFamily="18" charset="0"/>
              </a:rPr>
              <a:t>Therewith be content!</a:t>
            </a:r>
          </a:p>
          <a:p>
            <a:pPr lvl="1"/>
            <a:r>
              <a:rPr lang="en-US" sz="1850" dirty="0" smtClean="0">
                <a:latin typeface="Times New Roman" pitchFamily="18" charset="0"/>
                <a:cs typeface="Times New Roman" pitchFamily="18" charset="0"/>
              </a:rPr>
              <a:t>Having the basic necessities of life and the proper spiritual relationship with God is true wealth</a:t>
            </a:r>
          </a:p>
          <a:p>
            <a:pPr lvl="1"/>
            <a:r>
              <a:rPr lang="en-US" sz="1850" dirty="0" smtClean="0">
                <a:latin typeface="Times New Roman" pitchFamily="18" charset="0"/>
                <a:cs typeface="Times New Roman" pitchFamily="18" charset="0"/>
              </a:rPr>
              <a:t>Let these things suffice (make you happy)</a:t>
            </a:r>
          </a:p>
          <a:p>
            <a:pPr lvl="1"/>
            <a:r>
              <a:rPr lang="en-US" sz="1850" dirty="0" smtClean="0">
                <a:latin typeface="Times New Roman" pitchFamily="18" charset="0"/>
                <a:cs typeface="Times New Roman" pitchFamily="18" charset="0"/>
              </a:rPr>
              <a:t>Count your blessings</a:t>
            </a:r>
            <a:endParaRPr lang="en-US" sz="185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Conclusion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9067800" cy="5181600"/>
          </a:xfrm>
        </p:spPr>
        <p:txBody>
          <a:bodyPr>
            <a:norm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Godliness is living a life according to word of God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Are you living Godly?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Contentment is being satisfied with what God has given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All good gifts come from God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Jam 1:17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Living a God fearing life and being content to have the basic necessities of life is great gain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True wealth is not measured by your possessions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True wealth is measured by your relationship with God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Are you rich-----rich toward God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Some are rich and do not realize it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 fool is the man who lays up treasure on earth and is not rich toward God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Luke 12:20-21</a:t>
            </a:r>
          </a:p>
          <a:p>
            <a:pPr lvl="1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Rom 8:16-17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You can become a heir of God by obey the gospel</a:t>
            </a: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62484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Money Can’t Buy Happiness</a:t>
            </a:r>
            <a:b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 Tim 6:6-8</a:t>
            </a:r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9655</TotalTime>
  <Words>807</Words>
  <Application>Microsoft Office PowerPoint</Application>
  <PresentationFormat>On-screen Show (4:3)</PresentationFormat>
  <Paragraphs>110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Money Can’t Buy Happiness   I Tim 6:6-8</vt:lpstr>
      <vt:lpstr>Living Life With A Godly Perspective   </vt:lpstr>
      <vt:lpstr>Consecration</vt:lpstr>
      <vt:lpstr>Contentment</vt:lpstr>
      <vt:lpstr>Contentment</vt:lpstr>
      <vt:lpstr>Certainty</vt:lpstr>
      <vt:lpstr>Concern</vt:lpstr>
      <vt:lpstr>Conclusion</vt:lpstr>
      <vt:lpstr>Money Can’t Buy Happiness   I Tim 6:6-8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Dell</cp:lastModifiedBy>
  <cp:revision>880</cp:revision>
  <dcterms:created xsi:type="dcterms:W3CDTF">2012-04-19T18:58:13Z</dcterms:created>
  <dcterms:modified xsi:type="dcterms:W3CDTF">2012-04-29T16:47:55Z</dcterms:modified>
</cp:coreProperties>
</file>